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5143500" cx="9144000"/>
  <p:notesSz cx="6858000" cy="9144000"/>
  <p:embeddedFontLst>
    <p:embeddedFont>
      <p:font typeface="Montserrat"/>
      <p:regular r:id="rId13"/>
      <p:bold r:id="rId14"/>
      <p:italic r:id="rId15"/>
      <p:boldItalic r:id="rId16"/>
    </p:embeddedFont>
    <p:embeddedFont>
      <p:font typeface="Lato"/>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Montserrat-regular.fntdata"/><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Montserrat-italic.fntdata"/><Relationship Id="rId14" Type="http://schemas.openxmlformats.org/officeDocument/2006/relationships/font" Target="fonts/Montserrat-bold.fntdata"/><Relationship Id="rId17" Type="http://schemas.openxmlformats.org/officeDocument/2006/relationships/font" Target="fonts/Lato-regular.fntdata"/><Relationship Id="rId16" Type="http://schemas.openxmlformats.org/officeDocument/2006/relationships/font" Target="fonts/Montserrat-boldItalic.fntdata"/><Relationship Id="rId5" Type="http://schemas.openxmlformats.org/officeDocument/2006/relationships/slide" Target="slides/slide1.xml"/><Relationship Id="rId19" Type="http://schemas.openxmlformats.org/officeDocument/2006/relationships/font" Target="fonts/Lato-italic.fntdata"/><Relationship Id="rId6" Type="http://schemas.openxmlformats.org/officeDocument/2006/relationships/slide" Target="slides/slide2.xml"/><Relationship Id="rId18" Type="http://schemas.openxmlformats.org/officeDocument/2006/relationships/font" Target="fonts/Lato-bold.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Google Shape;24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Google Shape;254;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5" name="Google Shape;25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1" name="Google Shape;26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Google Shape;266;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7" name="Google Shape;267;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 name="Shape 277"/>
        <p:cNvGrpSpPr/>
        <p:nvPr/>
      </p:nvGrpSpPr>
      <p:grpSpPr>
        <a:xfrm>
          <a:off x="0" y="0"/>
          <a:ext cx="0" cy="0"/>
          <a:chOff x="0" y="0"/>
          <a:chExt cx="0" cy="0"/>
        </a:xfrm>
      </p:grpSpPr>
      <p:sp>
        <p:nvSpPr>
          <p:cNvPr id="278" name="Google Shape;278;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9" name="Google Shape;279;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6"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11"/>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11"/>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11"/>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9" name="Google Shape;159;p11"/>
          <p:cNvSpPr txBox="1"/>
          <p:nvPr>
            <p:ph type="title"/>
          </p:nvPr>
        </p:nvSpPr>
        <p:spPr>
          <a:xfrm>
            <a:off x="823850" y="866775"/>
            <a:ext cx="4587000" cy="3521100"/>
          </a:xfrm>
          <a:prstGeom prst="rect">
            <a:avLst/>
          </a:prstGeom>
          <a:noFill/>
          <a:ln>
            <a:noFill/>
          </a:ln>
        </p:spPr>
        <p:txBody>
          <a:bodyPr anchorCtr="0" anchor="ctr" bIns="91425" lIns="91425" spcFirstLastPara="1" rIns="91425" wrap="square" tIns="91425"/>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12"/>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12"/>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12"/>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6" name="Google Shape;166;p12"/>
          <p:cNvGrpSpPr/>
          <p:nvPr/>
        </p:nvGrpSpPr>
        <p:grpSpPr>
          <a:xfrm>
            <a:off x="0" y="381001"/>
            <a:ext cx="1037850" cy="1016288"/>
            <a:chOff x="0" y="381001"/>
            <a:chExt cx="1037850" cy="1016288"/>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9" name="Google Shape;169;p12"/>
          <p:cNvSpPr txBox="1"/>
          <p:nvPr>
            <p:ph type="title"/>
          </p:nvPr>
        </p:nvSpPr>
        <p:spPr>
          <a:xfrm>
            <a:off x="1297500" y="1658325"/>
            <a:ext cx="3036300" cy="17517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a:noFill/>
          <a:ln>
            <a:noFill/>
          </a:ln>
        </p:spPr>
        <p:txBody>
          <a:bodyPr anchorCtr="0" anchor="t" bIns="91425" lIns="91425" spcFirstLastPara="1" rIns="91425" wrap="square" tIns="91425"/>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7" name="Google Shape;177;p13"/>
          <p:cNvSpPr txBox="1"/>
          <p:nvPr>
            <p:ph idx="1" type="body"/>
          </p:nvPr>
        </p:nvSpPr>
        <p:spPr>
          <a:xfrm>
            <a:off x="812725" y="4305375"/>
            <a:ext cx="6936000" cy="523800"/>
          </a:xfrm>
          <a:prstGeom prst="rect">
            <a:avLst/>
          </a:prstGeom>
          <a:noFill/>
          <a:ln>
            <a:noFill/>
          </a:ln>
        </p:spPr>
        <p:txBody>
          <a:bodyPr anchorCtr="0" anchor="ctr" bIns="91425" lIns="91425" spcFirstLastPara="1" rIns="91425" wrap="square" tIns="91425"/>
          <a:lstStyle>
            <a:lvl1pPr indent="-228600" lvl="0" marL="457200" algn="l">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13"/>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3"/>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13"/>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3" name="Google Shape;203;p14"/>
          <p:cNvSpPr txBox="1"/>
          <p:nvPr>
            <p:ph hasCustomPrompt="1" type="title"/>
          </p:nvPr>
        </p:nvSpPr>
        <p:spPr>
          <a:xfrm>
            <a:off x="823850" y="1284675"/>
            <a:ext cx="4776000" cy="13008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8000"/>
              <a:buNone/>
              <a:defRPr sz="8000"/>
            </a:lvl1pPr>
            <a:lvl2pPr lvl="1" algn="l">
              <a:lnSpc>
                <a:spcPct val="100000"/>
              </a:lnSpc>
              <a:spcBef>
                <a:spcPts val="0"/>
              </a:spcBef>
              <a:spcAft>
                <a:spcPts val="0"/>
              </a:spcAft>
              <a:buSzPts val="8000"/>
              <a:buNone/>
              <a:defRPr sz="8000"/>
            </a:lvl2pPr>
            <a:lvl3pPr lvl="2" algn="l">
              <a:lnSpc>
                <a:spcPct val="100000"/>
              </a:lnSpc>
              <a:spcBef>
                <a:spcPts val="0"/>
              </a:spcBef>
              <a:spcAft>
                <a:spcPts val="0"/>
              </a:spcAft>
              <a:buSzPts val="8000"/>
              <a:buNone/>
              <a:defRPr sz="8000"/>
            </a:lvl3pPr>
            <a:lvl4pPr lvl="3" algn="l">
              <a:lnSpc>
                <a:spcPct val="100000"/>
              </a:lnSpc>
              <a:spcBef>
                <a:spcPts val="0"/>
              </a:spcBef>
              <a:spcAft>
                <a:spcPts val="0"/>
              </a:spcAft>
              <a:buSzPts val="8000"/>
              <a:buNone/>
              <a:defRPr sz="8000"/>
            </a:lvl4pPr>
            <a:lvl5pPr lvl="4" algn="l">
              <a:lnSpc>
                <a:spcPct val="100000"/>
              </a:lnSpc>
              <a:spcBef>
                <a:spcPts val="0"/>
              </a:spcBef>
              <a:spcAft>
                <a:spcPts val="0"/>
              </a:spcAft>
              <a:buSzPts val="8000"/>
              <a:buNone/>
              <a:defRPr sz="8000"/>
            </a:lvl5pPr>
            <a:lvl6pPr lvl="5" algn="l">
              <a:lnSpc>
                <a:spcPct val="100000"/>
              </a:lnSpc>
              <a:spcBef>
                <a:spcPts val="0"/>
              </a:spcBef>
              <a:spcAft>
                <a:spcPts val="0"/>
              </a:spcAft>
              <a:buSzPts val="8000"/>
              <a:buNone/>
              <a:defRPr sz="8000"/>
            </a:lvl6pPr>
            <a:lvl7pPr lvl="6" algn="l">
              <a:lnSpc>
                <a:spcPct val="100000"/>
              </a:lnSpc>
              <a:spcBef>
                <a:spcPts val="0"/>
              </a:spcBef>
              <a:spcAft>
                <a:spcPts val="0"/>
              </a:spcAft>
              <a:buSzPts val="8000"/>
              <a:buNone/>
              <a:defRPr sz="8000"/>
            </a:lvl7pPr>
            <a:lvl8pPr lvl="7" algn="l">
              <a:lnSpc>
                <a:spcPct val="100000"/>
              </a:lnSpc>
              <a:spcBef>
                <a:spcPts val="0"/>
              </a:spcBef>
              <a:spcAft>
                <a:spcPts val="0"/>
              </a:spcAft>
              <a:buSzPts val="8000"/>
              <a:buNone/>
              <a:defRPr sz="8000"/>
            </a:lvl8pPr>
            <a:lvl9pPr lvl="8" algn="l">
              <a:lnSpc>
                <a:spcPct val="100000"/>
              </a:lnSpc>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a:noFill/>
          <a:ln>
            <a:noFill/>
          </a:ln>
        </p:spPr>
        <p:txBody>
          <a:bodyPr anchorCtr="0" anchor="t" bIns="91425" lIns="91425" spcFirstLastPara="1" rIns="91425" wrap="square" tIns="91425"/>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14"/>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14"/>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14"/>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4"/>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a:noFill/>
          <a:ln>
            <a:noFill/>
          </a:ln>
        </p:spPr>
        <p:txBody>
          <a:bodyPr anchorCtr="0" anchor="t" bIns="91425" lIns="91425" spcFirstLastPara="1" rIns="91425" wrap="square" tIns="91425"/>
          <a:lstStyle>
            <a:lvl1pPr indent="-311150" lvl="0" marL="457200" algn="l">
              <a:lnSpc>
                <a:spcPct val="115000"/>
              </a:lnSpc>
              <a:spcBef>
                <a:spcPts val="0"/>
              </a:spcBef>
              <a:spcAft>
                <a:spcPts val="0"/>
              </a:spcAft>
              <a:buClr>
                <a:schemeClr val="dk2"/>
              </a:buClr>
              <a:buSzPts val="1300"/>
              <a:buChar char="●"/>
              <a:defRPr>
                <a:solidFill>
                  <a:schemeClr val="dk2"/>
                </a:solidFill>
              </a:defRPr>
            </a:lvl1pPr>
            <a:lvl2pPr indent="-298450" lvl="1" marL="914400" algn="l">
              <a:lnSpc>
                <a:spcPct val="115000"/>
              </a:lnSpc>
              <a:spcBef>
                <a:spcPts val="1600"/>
              </a:spcBef>
              <a:spcAft>
                <a:spcPts val="0"/>
              </a:spcAft>
              <a:buClr>
                <a:schemeClr val="dk2"/>
              </a:buClr>
              <a:buSzPts val="1100"/>
              <a:buChar char="○"/>
              <a:defRPr>
                <a:solidFill>
                  <a:schemeClr val="dk2"/>
                </a:solidFill>
              </a:defRPr>
            </a:lvl2pPr>
            <a:lvl3pPr indent="-298450" lvl="2" marL="1371600" algn="l">
              <a:lnSpc>
                <a:spcPct val="115000"/>
              </a:lnSpc>
              <a:spcBef>
                <a:spcPts val="1600"/>
              </a:spcBef>
              <a:spcAft>
                <a:spcPts val="0"/>
              </a:spcAft>
              <a:buClr>
                <a:schemeClr val="dk2"/>
              </a:buClr>
              <a:buSzPts val="1100"/>
              <a:buChar char="■"/>
              <a:defRPr>
                <a:solidFill>
                  <a:schemeClr val="dk2"/>
                </a:solidFill>
              </a:defRPr>
            </a:lvl3pPr>
            <a:lvl4pPr indent="-298450" lvl="3" marL="1828800" algn="l">
              <a:lnSpc>
                <a:spcPct val="115000"/>
              </a:lnSpc>
              <a:spcBef>
                <a:spcPts val="1600"/>
              </a:spcBef>
              <a:spcAft>
                <a:spcPts val="0"/>
              </a:spcAft>
              <a:buClr>
                <a:schemeClr val="dk2"/>
              </a:buClr>
              <a:buSzPts val="1100"/>
              <a:buChar char="●"/>
              <a:defRPr>
                <a:solidFill>
                  <a:schemeClr val="dk2"/>
                </a:solidFill>
              </a:defRPr>
            </a:lvl4pPr>
            <a:lvl5pPr indent="-298450" lvl="4" marL="2286000" algn="l">
              <a:lnSpc>
                <a:spcPct val="115000"/>
              </a:lnSpc>
              <a:spcBef>
                <a:spcPts val="1600"/>
              </a:spcBef>
              <a:spcAft>
                <a:spcPts val="0"/>
              </a:spcAft>
              <a:buClr>
                <a:schemeClr val="dk2"/>
              </a:buClr>
              <a:buSzPts val="1100"/>
              <a:buChar char="○"/>
              <a:defRPr>
                <a:solidFill>
                  <a:schemeClr val="dk2"/>
                </a:solidFill>
              </a:defRPr>
            </a:lvl5pPr>
            <a:lvl6pPr indent="-298450" lvl="5" marL="2743200" algn="l">
              <a:lnSpc>
                <a:spcPct val="115000"/>
              </a:lnSpc>
              <a:spcBef>
                <a:spcPts val="1600"/>
              </a:spcBef>
              <a:spcAft>
                <a:spcPts val="0"/>
              </a:spcAft>
              <a:buClr>
                <a:schemeClr val="dk2"/>
              </a:buClr>
              <a:buSzPts val="1100"/>
              <a:buChar char="■"/>
              <a:defRPr>
                <a:solidFill>
                  <a:schemeClr val="dk2"/>
                </a:solidFill>
              </a:defRPr>
            </a:lvl6pPr>
            <a:lvl7pPr indent="-298450" lvl="6" marL="3200400" algn="l">
              <a:lnSpc>
                <a:spcPct val="115000"/>
              </a:lnSpc>
              <a:spcBef>
                <a:spcPts val="1600"/>
              </a:spcBef>
              <a:spcAft>
                <a:spcPts val="0"/>
              </a:spcAft>
              <a:buClr>
                <a:schemeClr val="dk2"/>
              </a:buClr>
              <a:buSzPts val="1100"/>
              <a:buChar char="●"/>
              <a:defRPr>
                <a:solidFill>
                  <a:schemeClr val="dk2"/>
                </a:solidFill>
              </a:defRPr>
            </a:lvl7pPr>
            <a:lvl8pPr indent="-298450" lvl="7" marL="3657600" algn="l">
              <a:lnSpc>
                <a:spcPct val="115000"/>
              </a:lnSpc>
              <a:spcBef>
                <a:spcPts val="1600"/>
              </a:spcBef>
              <a:spcAft>
                <a:spcPts val="0"/>
              </a:spcAft>
              <a:buClr>
                <a:schemeClr val="dk2"/>
              </a:buClr>
              <a:buSzPts val="1100"/>
              <a:buChar char="○"/>
              <a:defRPr>
                <a:solidFill>
                  <a:schemeClr val="dk2"/>
                </a:solidFill>
              </a:defRPr>
            </a:lvl8pPr>
            <a:lvl9pPr indent="-298450" lvl="8" marL="4114800" algn="l">
              <a:lnSpc>
                <a:spcPct val="115000"/>
              </a:lnSpc>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16"/>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16"/>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16"/>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1" name="Google Shape;221;p16"/>
          <p:cNvGrpSpPr/>
          <p:nvPr/>
        </p:nvGrpSpPr>
        <p:grpSpPr>
          <a:xfrm>
            <a:off x="0" y="381001"/>
            <a:ext cx="1037850" cy="1016288"/>
            <a:chOff x="0" y="381001"/>
            <a:chExt cx="1037850" cy="1016288"/>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7" name="Shape 17"/>
        <p:cNvGrpSpPr/>
        <p:nvPr/>
      </p:nvGrpSpPr>
      <p:grpSpPr>
        <a:xfrm>
          <a:off x="0" y="0"/>
          <a:ext cx="0" cy="0"/>
          <a:chOff x="0" y="0"/>
          <a:chExt cx="0" cy="0"/>
        </a:xfrm>
      </p:grpSpPr>
      <p:sp>
        <p:nvSpPr>
          <p:cNvPr id="18" name="Google Shape;18;p3"/>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3"/>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3"/>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 name="Google Shape;22;p3"/>
          <p:cNvGrpSpPr/>
          <p:nvPr/>
        </p:nvGrpSpPr>
        <p:grpSpPr>
          <a:xfrm>
            <a:off x="0" y="381001"/>
            <a:ext cx="1037850" cy="1016288"/>
            <a:chOff x="0" y="381001"/>
            <a:chExt cx="1037850" cy="1016288"/>
          </a:xfrm>
        </p:grpSpPr>
        <p:sp>
          <p:nvSpPr>
            <p:cNvPr id="23" name="Google Shape;23;p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 name="Google Shape;25;p3"/>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6" name="Google Shape;26;p3"/>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7" name="Google Shape;27;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4"/>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4"/>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4"/>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4"/>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 name="Google Shape;33;p4"/>
          <p:cNvGrpSpPr/>
          <p:nvPr/>
        </p:nvGrpSpPr>
        <p:grpSpPr>
          <a:xfrm>
            <a:off x="0" y="381001"/>
            <a:ext cx="1037850" cy="1016288"/>
            <a:chOff x="0" y="381001"/>
            <a:chExt cx="1037850" cy="1016288"/>
          </a:xfrm>
        </p:grpSpPr>
        <p:sp>
          <p:nvSpPr>
            <p:cNvPr id="34" name="Google Shape;34;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4"/>
          <p:cNvSpPr txBox="1"/>
          <p:nvPr>
            <p:ph type="title"/>
          </p:nvPr>
        </p:nvSpPr>
        <p:spPr>
          <a:xfrm>
            <a:off x="1297500" y="393750"/>
            <a:ext cx="3798900" cy="14931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7" name="Google Shape;37;p4"/>
          <p:cNvSpPr txBox="1"/>
          <p:nvPr>
            <p:ph idx="1" type="body"/>
          </p:nvPr>
        </p:nvSpPr>
        <p:spPr>
          <a:xfrm>
            <a:off x="1297500" y="1972550"/>
            <a:ext cx="3798900" cy="2415900"/>
          </a:xfrm>
          <a:prstGeom prst="rect">
            <a:avLst/>
          </a:prstGeom>
          <a:noFill/>
          <a:ln>
            <a:noFill/>
          </a:ln>
        </p:spPr>
        <p:txBody>
          <a:bodyPr anchorCtr="0" anchor="t" bIns="91425" lIns="91425" spcFirstLastPara="1" rIns="91425" wrap="square" tIns="91425"/>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8" name="Google Shape;38;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39" name="Shape 39"/>
        <p:cNvGrpSpPr/>
        <p:nvPr/>
      </p:nvGrpSpPr>
      <p:grpSpPr>
        <a:xfrm>
          <a:off x="0" y="0"/>
          <a:ext cx="0" cy="0"/>
          <a:chOff x="0" y="0"/>
          <a:chExt cx="0" cy="0"/>
        </a:xfrm>
      </p:grpSpPr>
      <p:grpSp>
        <p:nvGrpSpPr>
          <p:cNvPr id="40" name="Google Shape;40;p5"/>
          <p:cNvGrpSpPr/>
          <p:nvPr/>
        </p:nvGrpSpPr>
        <p:grpSpPr>
          <a:xfrm>
            <a:off x="4406400" y="0"/>
            <a:ext cx="4737600" cy="5143065"/>
            <a:chOff x="4406400" y="0"/>
            <a:chExt cx="4737600" cy="5143065"/>
          </a:xfrm>
        </p:grpSpPr>
        <p:sp>
          <p:nvSpPr>
            <p:cNvPr id="41" name="Google Shape;41;p5"/>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5"/>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5"/>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5"/>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5"/>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5"/>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5"/>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5"/>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5"/>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5"/>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5"/>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5"/>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5"/>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5"/>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5"/>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5"/>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5"/>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5"/>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 name="Google Shape;59;p5"/>
          <p:cNvSpPr txBox="1"/>
          <p:nvPr>
            <p:ph type="title"/>
          </p:nvPr>
        </p:nvSpPr>
        <p:spPr>
          <a:xfrm>
            <a:off x="823850" y="2053000"/>
            <a:ext cx="4587000" cy="1148700"/>
          </a:xfrm>
          <a:prstGeom prst="rect">
            <a:avLst/>
          </a:prstGeom>
          <a:noFill/>
          <a:ln>
            <a:noFill/>
          </a:ln>
        </p:spPr>
        <p:txBody>
          <a:bodyPr anchorCtr="0" anchor="ctr" bIns="91425" lIns="91425" spcFirstLastPara="1" rIns="91425" wrap="square" tIns="91425"/>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0" name="Google Shape;60;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61" name="Google Shape;61;p5"/>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5"/>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5"/>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5"/>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65" name="Shape 65"/>
        <p:cNvGrpSpPr/>
        <p:nvPr/>
      </p:nvGrpSpPr>
      <p:grpSpPr>
        <a:xfrm>
          <a:off x="0" y="0"/>
          <a:ext cx="0" cy="0"/>
          <a:chOff x="0" y="0"/>
          <a:chExt cx="0" cy="0"/>
        </a:xfrm>
      </p:grpSpPr>
      <p:grpSp>
        <p:nvGrpSpPr>
          <p:cNvPr id="66" name="Google Shape;66;p6"/>
          <p:cNvGrpSpPr/>
          <p:nvPr/>
        </p:nvGrpSpPr>
        <p:grpSpPr>
          <a:xfrm>
            <a:off x="4406400" y="0"/>
            <a:ext cx="4737600" cy="5143065"/>
            <a:chOff x="4406400" y="0"/>
            <a:chExt cx="4737600" cy="5143065"/>
          </a:xfrm>
        </p:grpSpPr>
        <p:sp>
          <p:nvSpPr>
            <p:cNvPr id="67" name="Google Shape;67;p6"/>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6"/>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6"/>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6"/>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6"/>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6"/>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6"/>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6"/>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6"/>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6"/>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6"/>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6"/>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6"/>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6"/>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6"/>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6"/>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6"/>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6"/>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5" name="Google Shape;85;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86" name="Google Shape;86;p6"/>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87" name="Shape 87"/>
        <p:cNvGrpSpPr/>
        <p:nvPr/>
      </p:nvGrpSpPr>
      <p:grpSpPr>
        <a:xfrm>
          <a:off x="0" y="0"/>
          <a:ext cx="0" cy="0"/>
          <a:chOff x="0" y="0"/>
          <a:chExt cx="0" cy="0"/>
        </a:xfrm>
      </p:grpSpPr>
      <p:sp>
        <p:nvSpPr>
          <p:cNvPr id="88" name="Google Shape;88;p7"/>
          <p:cNvSpPr txBox="1"/>
          <p:nvPr>
            <p:ph type="title"/>
          </p:nvPr>
        </p:nvSpPr>
        <p:spPr>
          <a:xfrm>
            <a:off x="361071" y="1924852"/>
            <a:ext cx="2304900" cy="17973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89" name="Google Shape;89;p7"/>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7"/>
          <p:cNvSpPr txBox="1"/>
          <p:nvPr>
            <p:ph idx="1" type="body"/>
          </p:nvPr>
        </p:nvSpPr>
        <p:spPr>
          <a:xfrm>
            <a:off x="6451271" y="1924850"/>
            <a:ext cx="2304900" cy="1797300"/>
          </a:xfrm>
          <a:prstGeom prst="rect">
            <a:avLst/>
          </a:prstGeom>
          <a:noFill/>
          <a:ln>
            <a:noFill/>
          </a:ln>
        </p:spPr>
        <p:txBody>
          <a:bodyPr anchorCtr="0" anchor="t" bIns="91425" lIns="91425" spcFirstLastPara="1" rIns="91425" wrap="square" tIns="91425"/>
          <a:lstStyle>
            <a:lvl1pPr indent="-298450" lvl="0" marL="457200" algn="l">
              <a:lnSpc>
                <a:spcPct val="115000"/>
              </a:lnSpc>
              <a:spcBef>
                <a:spcPts val="0"/>
              </a:spcBef>
              <a:spcAft>
                <a:spcPts val="0"/>
              </a:spcAft>
              <a:buClr>
                <a:schemeClr val="dk1"/>
              </a:buClr>
              <a:buSzPts val="1100"/>
              <a:buChar char="●"/>
              <a:defRPr sz="1100">
                <a:solidFill>
                  <a:schemeClr val="dk1"/>
                </a:solidFill>
              </a:defRPr>
            </a:lvl1pPr>
            <a:lvl2pPr indent="-298450" lvl="1" marL="914400" algn="l">
              <a:lnSpc>
                <a:spcPct val="115000"/>
              </a:lnSpc>
              <a:spcBef>
                <a:spcPts val="1600"/>
              </a:spcBef>
              <a:spcAft>
                <a:spcPts val="0"/>
              </a:spcAft>
              <a:buClr>
                <a:schemeClr val="dk1"/>
              </a:buClr>
              <a:buSzPts val="1100"/>
              <a:buChar char="○"/>
              <a:defRPr>
                <a:solidFill>
                  <a:schemeClr val="dk1"/>
                </a:solidFill>
              </a:defRPr>
            </a:lvl2pPr>
            <a:lvl3pPr indent="-298450" lvl="2" marL="1371600" algn="l">
              <a:lnSpc>
                <a:spcPct val="115000"/>
              </a:lnSpc>
              <a:spcBef>
                <a:spcPts val="1600"/>
              </a:spcBef>
              <a:spcAft>
                <a:spcPts val="0"/>
              </a:spcAft>
              <a:buClr>
                <a:schemeClr val="dk1"/>
              </a:buClr>
              <a:buSzPts val="1100"/>
              <a:buChar char="■"/>
              <a:defRPr>
                <a:solidFill>
                  <a:schemeClr val="dk1"/>
                </a:solidFill>
              </a:defRPr>
            </a:lvl3pPr>
            <a:lvl4pPr indent="-298450" lvl="3" marL="1828800" algn="l">
              <a:lnSpc>
                <a:spcPct val="115000"/>
              </a:lnSpc>
              <a:spcBef>
                <a:spcPts val="1600"/>
              </a:spcBef>
              <a:spcAft>
                <a:spcPts val="0"/>
              </a:spcAft>
              <a:buClr>
                <a:schemeClr val="dk1"/>
              </a:buClr>
              <a:buSzPts val="1100"/>
              <a:buChar char="●"/>
              <a:defRPr>
                <a:solidFill>
                  <a:schemeClr val="dk1"/>
                </a:solidFill>
              </a:defRPr>
            </a:lvl4pPr>
            <a:lvl5pPr indent="-298450" lvl="4" marL="2286000" algn="l">
              <a:lnSpc>
                <a:spcPct val="115000"/>
              </a:lnSpc>
              <a:spcBef>
                <a:spcPts val="1600"/>
              </a:spcBef>
              <a:spcAft>
                <a:spcPts val="0"/>
              </a:spcAft>
              <a:buClr>
                <a:schemeClr val="dk1"/>
              </a:buClr>
              <a:buSzPts val="1100"/>
              <a:buChar char="○"/>
              <a:defRPr>
                <a:solidFill>
                  <a:schemeClr val="dk1"/>
                </a:solidFill>
              </a:defRPr>
            </a:lvl5pPr>
            <a:lvl6pPr indent="-298450" lvl="5" marL="2743200" algn="l">
              <a:lnSpc>
                <a:spcPct val="115000"/>
              </a:lnSpc>
              <a:spcBef>
                <a:spcPts val="1600"/>
              </a:spcBef>
              <a:spcAft>
                <a:spcPts val="0"/>
              </a:spcAft>
              <a:buClr>
                <a:schemeClr val="dk1"/>
              </a:buClr>
              <a:buSzPts val="1100"/>
              <a:buChar char="■"/>
              <a:defRPr>
                <a:solidFill>
                  <a:schemeClr val="dk1"/>
                </a:solidFill>
              </a:defRPr>
            </a:lvl6pPr>
            <a:lvl7pPr indent="-298450" lvl="6" marL="3200400" algn="l">
              <a:lnSpc>
                <a:spcPct val="115000"/>
              </a:lnSpc>
              <a:spcBef>
                <a:spcPts val="1600"/>
              </a:spcBef>
              <a:spcAft>
                <a:spcPts val="0"/>
              </a:spcAft>
              <a:buClr>
                <a:schemeClr val="dk1"/>
              </a:buClr>
              <a:buSzPts val="1100"/>
              <a:buChar char="●"/>
              <a:defRPr>
                <a:solidFill>
                  <a:schemeClr val="dk1"/>
                </a:solidFill>
              </a:defRPr>
            </a:lvl7pPr>
            <a:lvl8pPr indent="-298450" lvl="7" marL="3657600" algn="l">
              <a:lnSpc>
                <a:spcPct val="115000"/>
              </a:lnSpc>
              <a:spcBef>
                <a:spcPts val="1600"/>
              </a:spcBef>
              <a:spcAft>
                <a:spcPts val="0"/>
              </a:spcAft>
              <a:buClr>
                <a:schemeClr val="dk1"/>
              </a:buClr>
              <a:buSzPts val="1100"/>
              <a:buChar char="○"/>
              <a:defRPr>
                <a:solidFill>
                  <a:schemeClr val="dk1"/>
                </a:solidFill>
              </a:defRPr>
            </a:lvl8pPr>
            <a:lvl9pPr indent="-298450" lvl="8" marL="4114800" algn="l">
              <a:lnSpc>
                <a:spcPct val="115000"/>
              </a:lnSpc>
              <a:spcBef>
                <a:spcPts val="1600"/>
              </a:spcBef>
              <a:spcAft>
                <a:spcPts val="1600"/>
              </a:spcAft>
              <a:buClr>
                <a:schemeClr val="dk1"/>
              </a:buClr>
              <a:buSzPts val="1100"/>
              <a:buChar char="■"/>
              <a:defRPr>
                <a:solidFill>
                  <a:schemeClr val="dk1"/>
                </a:solidFill>
              </a:defRPr>
            </a:lvl9pPr>
          </a:lstStyle>
          <a:p/>
        </p:txBody>
      </p:sp>
      <p:sp>
        <p:nvSpPr>
          <p:cNvPr id="91" name="Google Shape;91;p7"/>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7"/>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7"/>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7"/>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5" name="Google Shape;95;p7"/>
          <p:cNvGrpSpPr/>
          <p:nvPr/>
        </p:nvGrpSpPr>
        <p:grpSpPr>
          <a:xfrm>
            <a:off x="0" y="381001"/>
            <a:ext cx="1037850" cy="1016288"/>
            <a:chOff x="0" y="381001"/>
            <a:chExt cx="1037850" cy="1016288"/>
          </a:xfrm>
        </p:grpSpPr>
        <p:sp>
          <p:nvSpPr>
            <p:cNvPr id="96" name="Google Shape;96;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8" name="Google Shape;98;p7"/>
          <p:cNvSpPr txBox="1"/>
          <p:nvPr>
            <p:ph idx="2" type="title"/>
          </p:nvPr>
        </p:nvSpPr>
        <p:spPr>
          <a:xfrm>
            <a:off x="1297500" y="459490"/>
            <a:ext cx="3005700" cy="5109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sp>
        <p:nvSpPr>
          <p:cNvPr id="99" name="Google Shape;99;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100" name="Shape 100"/>
        <p:cNvGrpSpPr/>
        <p:nvPr/>
      </p:nvGrpSpPr>
      <p:grpSpPr>
        <a:xfrm>
          <a:off x="0" y="0"/>
          <a:ext cx="0" cy="0"/>
          <a:chOff x="0" y="0"/>
          <a:chExt cx="0" cy="0"/>
        </a:xfrm>
      </p:grpSpPr>
      <p:sp>
        <p:nvSpPr>
          <p:cNvPr id="101" name="Google Shape;101;p8"/>
          <p:cNvSpPr txBox="1"/>
          <p:nvPr>
            <p:ph type="title"/>
          </p:nvPr>
        </p:nvSpPr>
        <p:spPr>
          <a:xfrm>
            <a:off x="702850" y="1708619"/>
            <a:ext cx="3333300" cy="14709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102" name="Google Shape;102;p8"/>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8"/>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8"/>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8"/>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8"/>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7" name="Google Shape;107;p8"/>
          <p:cNvGrpSpPr/>
          <p:nvPr/>
        </p:nvGrpSpPr>
        <p:grpSpPr>
          <a:xfrm>
            <a:off x="0" y="381001"/>
            <a:ext cx="1037850" cy="1016288"/>
            <a:chOff x="0" y="381001"/>
            <a:chExt cx="1037850" cy="1016288"/>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0" name="Google Shape;110;p8"/>
          <p:cNvSpPr txBox="1"/>
          <p:nvPr>
            <p:ph idx="2" type="title"/>
          </p:nvPr>
        </p:nvSpPr>
        <p:spPr>
          <a:xfrm>
            <a:off x="1297500" y="459490"/>
            <a:ext cx="3005700" cy="5109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sp>
        <p:nvSpPr>
          <p:cNvPr id="111" name="Google Shape;111;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12" name="Google Shape;112;p8"/>
          <p:cNvSpPr txBox="1"/>
          <p:nvPr>
            <p:ph idx="1" type="body"/>
          </p:nvPr>
        </p:nvSpPr>
        <p:spPr>
          <a:xfrm>
            <a:off x="702850" y="3625275"/>
            <a:ext cx="3333300" cy="765300"/>
          </a:xfrm>
          <a:prstGeom prst="rect">
            <a:avLst/>
          </a:prstGeom>
          <a:noFill/>
          <a:ln>
            <a:noFill/>
          </a:ln>
        </p:spPr>
        <p:txBody>
          <a:bodyPr anchorCtr="0" anchor="t" bIns="91425" lIns="91425" spcFirstLastPara="1" rIns="91425" wrap="square" tIns="91425"/>
          <a:lstStyle>
            <a:lvl1pPr indent="-298450" lvl="0" marL="457200" algn="l">
              <a:lnSpc>
                <a:spcPct val="115000"/>
              </a:lnSpc>
              <a:spcBef>
                <a:spcPts val="0"/>
              </a:spcBef>
              <a:spcAft>
                <a:spcPts val="0"/>
              </a:spcAft>
              <a:buClr>
                <a:schemeClr val="dk1"/>
              </a:buClr>
              <a:buSzPts val="1100"/>
              <a:buChar char="●"/>
              <a:defRPr sz="1100">
                <a:solidFill>
                  <a:schemeClr val="dk1"/>
                </a:solidFill>
              </a:defRPr>
            </a:lvl1pPr>
            <a:lvl2pPr indent="-298450" lvl="1" marL="914400" algn="l">
              <a:lnSpc>
                <a:spcPct val="115000"/>
              </a:lnSpc>
              <a:spcBef>
                <a:spcPts val="1600"/>
              </a:spcBef>
              <a:spcAft>
                <a:spcPts val="0"/>
              </a:spcAft>
              <a:buClr>
                <a:schemeClr val="dk1"/>
              </a:buClr>
              <a:buSzPts val="1100"/>
              <a:buChar char="○"/>
              <a:defRPr>
                <a:solidFill>
                  <a:schemeClr val="dk1"/>
                </a:solidFill>
              </a:defRPr>
            </a:lvl2pPr>
            <a:lvl3pPr indent="-298450" lvl="2" marL="1371600" algn="l">
              <a:lnSpc>
                <a:spcPct val="115000"/>
              </a:lnSpc>
              <a:spcBef>
                <a:spcPts val="1600"/>
              </a:spcBef>
              <a:spcAft>
                <a:spcPts val="0"/>
              </a:spcAft>
              <a:buClr>
                <a:schemeClr val="dk1"/>
              </a:buClr>
              <a:buSzPts val="1100"/>
              <a:buChar char="■"/>
              <a:defRPr>
                <a:solidFill>
                  <a:schemeClr val="dk1"/>
                </a:solidFill>
              </a:defRPr>
            </a:lvl3pPr>
            <a:lvl4pPr indent="-298450" lvl="3" marL="1828800" algn="l">
              <a:lnSpc>
                <a:spcPct val="115000"/>
              </a:lnSpc>
              <a:spcBef>
                <a:spcPts val="1600"/>
              </a:spcBef>
              <a:spcAft>
                <a:spcPts val="0"/>
              </a:spcAft>
              <a:buClr>
                <a:schemeClr val="dk1"/>
              </a:buClr>
              <a:buSzPts val="1100"/>
              <a:buChar char="●"/>
              <a:defRPr>
                <a:solidFill>
                  <a:schemeClr val="dk1"/>
                </a:solidFill>
              </a:defRPr>
            </a:lvl4pPr>
            <a:lvl5pPr indent="-298450" lvl="4" marL="2286000" algn="l">
              <a:lnSpc>
                <a:spcPct val="115000"/>
              </a:lnSpc>
              <a:spcBef>
                <a:spcPts val="1600"/>
              </a:spcBef>
              <a:spcAft>
                <a:spcPts val="0"/>
              </a:spcAft>
              <a:buClr>
                <a:schemeClr val="dk1"/>
              </a:buClr>
              <a:buSzPts val="1100"/>
              <a:buChar char="○"/>
              <a:defRPr>
                <a:solidFill>
                  <a:schemeClr val="dk1"/>
                </a:solidFill>
              </a:defRPr>
            </a:lvl5pPr>
            <a:lvl6pPr indent="-298450" lvl="5" marL="2743200" algn="l">
              <a:lnSpc>
                <a:spcPct val="115000"/>
              </a:lnSpc>
              <a:spcBef>
                <a:spcPts val="1600"/>
              </a:spcBef>
              <a:spcAft>
                <a:spcPts val="0"/>
              </a:spcAft>
              <a:buClr>
                <a:schemeClr val="dk1"/>
              </a:buClr>
              <a:buSzPts val="1100"/>
              <a:buChar char="■"/>
              <a:defRPr>
                <a:solidFill>
                  <a:schemeClr val="dk1"/>
                </a:solidFill>
              </a:defRPr>
            </a:lvl6pPr>
            <a:lvl7pPr indent="-298450" lvl="6" marL="3200400" algn="l">
              <a:lnSpc>
                <a:spcPct val="115000"/>
              </a:lnSpc>
              <a:spcBef>
                <a:spcPts val="1600"/>
              </a:spcBef>
              <a:spcAft>
                <a:spcPts val="0"/>
              </a:spcAft>
              <a:buClr>
                <a:schemeClr val="dk1"/>
              </a:buClr>
              <a:buSzPts val="1100"/>
              <a:buChar char="●"/>
              <a:defRPr>
                <a:solidFill>
                  <a:schemeClr val="dk1"/>
                </a:solidFill>
              </a:defRPr>
            </a:lvl7pPr>
            <a:lvl8pPr indent="-298450" lvl="7" marL="3657600" algn="l">
              <a:lnSpc>
                <a:spcPct val="115000"/>
              </a:lnSpc>
              <a:spcBef>
                <a:spcPts val="1600"/>
              </a:spcBef>
              <a:spcAft>
                <a:spcPts val="0"/>
              </a:spcAft>
              <a:buClr>
                <a:schemeClr val="dk1"/>
              </a:buClr>
              <a:buSzPts val="1100"/>
              <a:buChar char="○"/>
              <a:defRPr>
                <a:solidFill>
                  <a:schemeClr val="dk1"/>
                </a:solidFill>
              </a:defRPr>
            </a:lvl8pPr>
            <a:lvl9pPr indent="-298450" lvl="8" marL="4114800" algn="l">
              <a:lnSpc>
                <a:spcPct val="115000"/>
              </a:lnSpc>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13" name="Shape 113"/>
        <p:cNvGrpSpPr/>
        <p:nvPr/>
      </p:nvGrpSpPr>
      <p:grpSpPr>
        <a:xfrm>
          <a:off x="0" y="0"/>
          <a:ext cx="0" cy="0"/>
          <a:chOff x="0" y="0"/>
          <a:chExt cx="0" cy="0"/>
        </a:xfrm>
      </p:grpSpPr>
      <p:sp>
        <p:nvSpPr>
          <p:cNvPr id="114" name="Google Shape;114;p9"/>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9"/>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9"/>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9"/>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8" name="Google Shape;118;p9"/>
          <p:cNvGrpSpPr/>
          <p:nvPr/>
        </p:nvGrpSpPr>
        <p:grpSpPr>
          <a:xfrm>
            <a:off x="0" y="381001"/>
            <a:ext cx="1037850" cy="1016288"/>
            <a:chOff x="0" y="381001"/>
            <a:chExt cx="1037850" cy="1016288"/>
          </a:xfrm>
        </p:grpSpPr>
        <p:sp>
          <p:nvSpPr>
            <p:cNvPr id="119" name="Google Shape;119;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1" name="Google Shape;121;p9"/>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22" name="Google Shape;122;p9"/>
          <p:cNvSpPr txBox="1"/>
          <p:nvPr>
            <p:ph idx="1" type="body"/>
          </p:nvPr>
        </p:nvSpPr>
        <p:spPr>
          <a:xfrm>
            <a:off x="1297500" y="1567550"/>
            <a:ext cx="3403200" cy="2911200"/>
          </a:xfrm>
          <a:prstGeom prst="rect">
            <a:avLst/>
          </a:prstGeom>
          <a:noFill/>
          <a:ln>
            <a:noFill/>
          </a:ln>
        </p:spPr>
        <p:txBody>
          <a:bodyPr anchorCtr="0" anchor="t" bIns="91425" lIns="91425" spcFirstLastPara="1" rIns="91425" wrap="square" tIns="91425"/>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23" name="Google Shape;123;p9"/>
          <p:cNvSpPr txBox="1"/>
          <p:nvPr>
            <p:ph idx="2" type="body"/>
          </p:nvPr>
        </p:nvSpPr>
        <p:spPr>
          <a:xfrm>
            <a:off x="4933221" y="1567550"/>
            <a:ext cx="3403200" cy="2911200"/>
          </a:xfrm>
          <a:prstGeom prst="rect">
            <a:avLst/>
          </a:prstGeom>
          <a:noFill/>
          <a:ln>
            <a:noFill/>
          </a:ln>
        </p:spPr>
        <p:txBody>
          <a:bodyPr anchorCtr="0" anchor="t" bIns="91425" lIns="91425" spcFirstLastPara="1" rIns="91425" wrap="square" tIns="91425"/>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24" name="Google Shape;124;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25" name="Shape 125"/>
        <p:cNvGrpSpPr/>
        <p:nvPr/>
      </p:nvGrpSpPr>
      <p:grpSpPr>
        <a:xfrm>
          <a:off x="0" y="0"/>
          <a:ext cx="0" cy="0"/>
          <a:chOff x="0" y="0"/>
          <a:chExt cx="0" cy="0"/>
        </a:xfrm>
      </p:grpSpPr>
      <p:sp>
        <p:nvSpPr>
          <p:cNvPr id="126" name="Google Shape;126;p10"/>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10"/>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10"/>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10"/>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0" name="Google Shape;130;p10"/>
          <p:cNvGrpSpPr/>
          <p:nvPr/>
        </p:nvGrpSpPr>
        <p:grpSpPr>
          <a:xfrm>
            <a:off x="0" y="381001"/>
            <a:ext cx="1037850" cy="1016288"/>
            <a:chOff x="0" y="381001"/>
            <a:chExt cx="1037850" cy="1016288"/>
          </a:xfrm>
        </p:grpSpPr>
        <p:sp>
          <p:nvSpPr>
            <p:cNvPr id="131" name="Google Shape;131;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3" name="Google Shape;133;p10"/>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34" name="Google Shape;134;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6.png"/><Relationship Id="rId5"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29925" y="1455750"/>
            <a:ext cx="5017500" cy="157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000"/>
              <a:buNone/>
            </a:pPr>
            <a:r>
              <a:rPr lang="en-GB"/>
              <a:t>Bar Buddy</a:t>
            </a:r>
            <a:endParaRPr/>
          </a:p>
        </p:txBody>
      </p:sp>
      <p:sp>
        <p:nvSpPr>
          <p:cNvPr id="229" name="Google Shape;229;p17"/>
          <p:cNvSpPr txBox="1"/>
          <p:nvPr>
            <p:ph idx="1" type="subTitle"/>
          </p:nvPr>
        </p:nvSpPr>
        <p:spPr>
          <a:xfrm>
            <a:off x="3111525" y="2426925"/>
            <a:ext cx="4921800" cy="50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GB"/>
              <a:t>Devin Brown, Sam Maryland, Bryan Pauken, Noah Gleason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Motivation</a:t>
            </a:r>
            <a:endParaRPr/>
          </a:p>
        </p:txBody>
      </p:sp>
      <p:sp>
        <p:nvSpPr>
          <p:cNvPr id="235" name="Google Shape;235;p18"/>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GB" sz="1800"/>
              <a:t>College students are cheap and like deals - hard to learn all of them</a:t>
            </a:r>
            <a:endParaRPr sz="1800"/>
          </a:p>
          <a:p>
            <a:pPr indent="-342900" lvl="0" marL="457200" rtl="0" algn="l">
              <a:lnSpc>
                <a:spcPct val="115000"/>
              </a:lnSpc>
              <a:spcBef>
                <a:spcPts val="0"/>
              </a:spcBef>
              <a:spcAft>
                <a:spcPts val="0"/>
              </a:spcAft>
              <a:buSzPts val="1800"/>
              <a:buChar char="●"/>
            </a:pPr>
            <a:r>
              <a:rPr lang="en-GB" sz="1800"/>
              <a:t>Always wanting to know covers and wait times</a:t>
            </a:r>
            <a:endParaRPr sz="1800"/>
          </a:p>
          <a:p>
            <a:pPr indent="-342900" lvl="0" marL="457200" rtl="0" algn="l">
              <a:lnSpc>
                <a:spcPct val="115000"/>
              </a:lnSpc>
              <a:spcBef>
                <a:spcPts val="0"/>
              </a:spcBef>
              <a:spcAft>
                <a:spcPts val="0"/>
              </a:spcAft>
              <a:buSzPts val="1800"/>
              <a:buChar char="●"/>
            </a:pPr>
            <a:r>
              <a:rPr lang="en-GB" sz="1800"/>
              <a:t>Google and Yelp currently do not provide great info on true bar atmosphere</a:t>
            </a:r>
            <a:endParaRPr sz="1800"/>
          </a:p>
          <a:p>
            <a:pPr indent="-342900" lvl="0" marL="457200" rtl="0" algn="l">
              <a:lnSpc>
                <a:spcPct val="115000"/>
              </a:lnSpc>
              <a:spcBef>
                <a:spcPts val="0"/>
              </a:spcBef>
              <a:spcAft>
                <a:spcPts val="0"/>
              </a:spcAft>
              <a:buSzPts val="1800"/>
              <a:buChar char="●"/>
            </a:pPr>
            <a:r>
              <a:rPr lang="en-GB" sz="1800"/>
              <a:t>Hard to find good bars in a new city</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3798900" cy="1493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Target audience</a:t>
            </a:r>
            <a:endParaRPr/>
          </a:p>
        </p:txBody>
      </p:sp>
      <p:sp>
        <p:nvSpPr>
          <p:cNvPr id="241" name="Google Shape;241;p19"/>
          <p:cNvSpPr txBox="1"/>
          <p:nvPr>
            <p:ph idx="1" type="body"/>
          </p:nvPr>
        </p:nvSpPr>
        <p:spPr>
          <a:xfrm>
            <a:off x="1297500" y="1429400"/>
            <a:ext cx="3798900" cy="24159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GB" sz="1800">
                <a:solidFill>
                  <a:srgbClr val="FFFFFF"/>
                </a:solidFill>
              </a:rPr>
              <a:t>Young adults in new cities</a:t>
            </a:r>
            <a:endParaRPr sz="1800">
              <a:solidFill>
                <a:srgbClr val="FFFFFF"/>
              </a:solidFill>
            </a:endParaRPr>
          </a:p>
          <a:p>
            <a:pPr indent="-342900" lvl="0" marL="457200" rtl="0" algn="l">
              <a:lnSpc>
                <a:spcPct val="115000"/>
              </a:lnSpc>
              <a:spcBef>
                <a:spcPts val="0"/>
              </a:spcBef>
              <a:spcAft>
                <a:spcPts val="0"/>
              </a:spcAft>
              <a:buClr>
                <a:srgbClr val="FFFFFF"/>
              </a:buClr>
              <a:buSzPts val="1800"/>
              <a:buChar char="●"/>
            </a:pPr>
            <a:r>
              <a:rPr lang="en-GB" sz="1800">
                <a:solidFill>
                  <a:srgbClr val="FFFFFF"/>
                </a:solidFill>
              </a:rPr>
              <a:t>College students</a:t>
            </a:r>
            <a:endParaRPr sz="1800">
              <a:solidFill>
                <a:srgbClr val="FFFFFF"/>
              </a:solidFill>
            </a:endParaRPr>
          </a:p>
          <a:p>
            <a:pPr indent="-342900" lvl="0" marL="457200" rtl="0" algn="l">
              <a:lnSpc>
                <a:spcPct val="115000"/>
              </a:lnSpc>
              <a:spcBef>
                <a:spcPts val="0"/>
              </a:spcBef>
              <a:spcAft>
                <a:spcPts val="0"/>
              </a:spcAft>
              <a:buClr>
                <a:srgbClr val="FFFFFF"/>
              </a:buClr>
              <a:buSzPts val="1800"/>
              <a:buChar char="●"/>
            </a:pPr>
            <a:r>
              <a:rPr lang="en-GB" sz="1800">
                <a:solidFill>
                  <a:srgbClr val="FFFFFF"/>
                </a:solidFill>
              </a:rPr>
              <a:t>Bar owners and employees</a:t>
            </a:r>
            <a:endParaRPr sz="1800">
              <a:solidFill>
                <a:srgbClr val="FFFFFF"/>
              </a:solidFill>
            </a:endParaRPr>
          </a:p>
        </p:txBody>
      </p:sp>
      <p:pic>
        <p:nvPicPr>
          <p:cNvPr descr="offset_comp_267026.jpg" id="242" name="Google Shape;242;p19"/>
          <p:cNvPicPr preferRelativeResize="0"/>
          <p:nvPr/>
        </p:nvPicPr>
        <p:blipFill rotWithShape="1">
          <a:blip r:embed="rId3">
            <a:alphaModFix/>
          </a:blip>
          <a:srcRect b="-6207" l="39740" r="17180" t="41469"/>
          <a:stretch/>
        </p:blipFill>
        <p:spPr>
          <a:xfrm rot="-5400000">
            <a:off x="5710147" y="2704980"/>
            <a:ext cx="2431500" cy="2436000"/>
          </a:xfrm>
          <a:prstGeom prst="diagStripe">
            <a:avLst>
              <a:gd fmla="val 50445" name="adj"/>
            </a:avLst>
          </a:prstGeom>
          <a:noFill/>
          <a:ln>
            <a:noFill/>
          </a:ln>
        </p:spPr>
      </p:pic>
      <p:pic>
        <p:nvPicPr>
          <p:cNvPr descr="offset_comp_457517_edited2.jpg" id="243" name="Google Shape;243;p19"/>
          <p:cNvPicPr preferRelativeResize="0"/>
          <p:nvPr/>
        </p:nvPicPr>
        <p:blipFill rotWithShape="1">
          <a:blip r:embed="rId4">
            <a:alphaModFix/>
          </a:blip>
          <a:srcRect b="-10133" l="28498"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44" name="Google Shape;244;p19"/>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45" name="Google Shape;245;p19"/>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Google Shape;250;p20"/>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Core Features for the Everyday User</a:t>
            </a:r>
            <a:endParaRPr/>
          </a:p>
        </p:txBody>
      </p:sp>
      <p:sp>
        <p:nvSpPr>
          <p:cNvPr id="251" name="Google Shape;251;p20"/>
          <p:cNvSpPr txBox="1"/>
          <p:nvPr>
            <p:ph idx="1" type="body"/>
          </p:nvPr>
        </p:nvSpPr>
        <p:spPr>
          <a:xfrm>
            <a:off x="1167675" y="1038875"/>
            <a:ext cx="5519700" cy="36213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GB"/>
              <a:t>List of local bars with the ability to view pertinent, up-to-date information, including</a:t>
            </a:r>
            <a:endParaRPr/>
          </a:p>
          <a:p>
            <a:pPr indent="-298450" lvl="1" marL="914400" rtl="0" algn="l">
              <a:lnSpc>
                <a:spcPct val="115000"/>
              </a:lnSpc>
              <a:spcBef>
                <a:spcPts val="0"/>
              </a:spcBef>
              <a:spcAft>
                <a:spcPts val="0"/>
              </a:spcAft>
              <a:buSzPts val="1100"/>
              <a:buChar char="○"/>
            </a:pPr>
            <a:r>
              <a:rPr lang="en-GB"/>
              <a:t>A brief description</a:t>
            </a:r>
            <a:endParaRPr/>
          </a:p>
          <a:p>
            <a:pPr indent="-298450" lvl="1" marL="914400" rtl="0" algn="l">
              <a:lnSpc>
                <a:spcPct val="115000"/>
              </a:lnSpc>
              <a:spcBef>
                <a:spcPts val="0"/>
              </a:spcBef>
              <a:spcAft>
                <a:spcPts val="0"/>
              </a:spcAft>
              <a:buSzPts val="1100"/>
              <a:buChar char="○"/>
            </a:pPr>
            <a:r>
              <a:rPr lang="en-GB"/>
              <a:t>Contact and navigation information</a:t>
            </a:r>
            <a:endParaRPr/>
          </a:p>
          <a:p>
            <a:pPr indent="-298450" lvl="1" marL="914400" rtl="0" algn="l">
              <a:lnSpc>
                <a:spcPct val="115000"/>
              </a:lnSpc>
              <a:spcBef>
                <a:spcPts val="0"/>
              </a:spcBef>
              <a:spcAft>
                <a:spcPts val="0"/>
              </a:spcAft>
              <a:buSzPts val="1100"/>
              <a:buChar char="○"/>
            </a:pPr>
            <a:r>
              <a:rPr lang="en-GB"/>
              <a:t>Images</a:t>
            </a:r>
            <a:endParaRPr/>
          </a:p>
          <a:p>
            <a:pPr indent="-298450" lvl="1" marL="914400" rtl="0" algn="l">
              <a:lnSpc>
                <a:spcPct val="115000"/>
              </a:lnSpc>
              <a:spcBef>
                <a:spcPts val="0"/>
              </a:spcBef>
              <a:spcAft>
                <a:spcPts val="0"/>
              </a:spcAft>
              <a:buSzPts val="1100"/>
              <a:buChar char="○"/>
            </a:pPr>
            <a:r>
              <a:rPr lang="en-GB"/>
              <a:t>Cover price and wait time</a:t>
            </a:r>
            <a:endParaRPr/>
          </a:p>
          <a:p>
            <a:pPr indent="-298450" lvl="1" marL="914400" rtl="0" algn="l">
              <a:lnSpc>
                <a:spcPct val="115000"/>
              </a:lnSpc>
              <a:spcBef>
                <a:spcPts val="0"/>
              </a:spcBef>
              <a:spcAft>
                <a:spcPts val="0"/>
              </a:spcAft>
              <a:buSzPts val="1100"/>
              <a:buChar char="○"/>
            </a:pPr>
            <a:r>
              <a:rPr lang="en-GB"/>
              <a:t>Menu</a:t>
            </a:r>
            <a:endParaRPr/>
          </a:p>
          <a:p>
            <a:pPr indent="-298450" lvl="1" marL="914400" rtl="0" algn="l">
              <a:lnSpc>
                <a:spcPct val="115000"/>
              </a:lnSpc>
              <a:spcBef>
                <a:spcPts val="0"/>
              </a:spcBef>
              <a:spcAft>
                <a:spcPts val="0"/>
              </a:spcAft>
              <a:buSzPts val="1100"/>
              <a:buChar char="○"/>
            </a:pPr>
            <a:r>
              <a:rPr lang="en-GB"/>
              <a:t>Weekly deals </a:t>
            </a:r>
            <a:endParaRPr/>
          </a:p>
          <a:p>
            <a:pPr indent="-298450" lvl="1" marL="914400" rtl="0" algn="l">
              <a:lnSpc>
                <a:spcPct val="115000"/>
              </a:lnSpc>
              <a:spcBef>
                <a:spcPts val="0"/>
              </a:spcBef>
              <a:spcAft>
                <a:spcPts val="0"/>
              </a:spcAft>
              <a:buSzPts val="1100"/>
              <a:buChar char="○"/>
            </a:pPr>
            <a:r>
              <a:rPr lang="en-GB"/>
              <a:t>Weekly events and musical performers / DJs</a:t>
            </a:r>
            <a:endParaRPr/>
          </a:p>
          <a:p>
            <a:pPr indent="-311150" lvl="0" marL="457200" rtl="0" algn="l">
              <a:lnSpc>
                <a:spcPct val="115000"/>
              </a:lnSpc>
              <a:spcBef>
                <a:spcPts val="0"/>
              </a:spcBef>
              <a:spcAft>
                <a:spcPts val="0"/>
              </a:spcAft>
              <a:buSzPts val="1300"/>
              <a:buChar char="●"/>
            </a:pPr>
            <a:r>
              <a:rPr lang="en-GB"/>
              <a:t>Filtering of bars based on type</a:t>
            </a:r>
            <a:endParaRPr/>
          </a:p>
          <a:p>
            <a:pPr indent="-311150" lvl="0" marL="457200" rtl="0" algn="l">
              <a:lnSpc>
                <a:spcPct val="115000"/>
              </a:lnSpc>
              <a:spcBef>
                <a:spcPts val="0"/>
              </a:spcBef>
              <a:spcAft>
                <a:spcPts val="0"/>
              </a:spcAft>
              <a:buSzPts val="1300"/>
              <a:buChar char="●"/>
            </a:pPr>
            <a:r>
              <a:rPr lang="en-GB"/>
              <a:t>Sorting bars based on criteria like wait time and cover price</a:t>
            </a:r>
            <a:endParaRPr/>
          </a:p>
          <a:p>
            <a:pPr indent="-311150" lvl="0" marL="457200" rtl="0" algn="l">
              <a:lnSpc>
                <a:spcPct val="115000"/>
              </a:lnSpc>
              <a:spcBef>
                <a:spcPts val="0"/>
              </a:spcBef>
              <a:spcAft>
                <a:spcPts val="0"/>
              </a:spcAft>
              <a:buSzPts val="1300"/>
              <a:buChar char="●"/>
            </a:pPr>
            <a:r>
              <a:rPr lang="en-GB"/>
              <a:t>Searching for bars</a:t>
            </a:r>
            <a:endParaRPr/>
          </a:p>
          <a:p>
            <a:pPr indent="-311150" lvl="0" marL="457200" rtl="0" algn="l">
              <a:lnSpc>
                <a:spcPct val="115000"/>
              </a:lnSpc>
              <a:spcBef>
                <a:spcPts val="0"/>
              </a:spcBef>
              <a:spcAft>
                <a:spcPts val="0"/>
              </a:spcAft>
              <a:buSzPts val="1300"/>
              <a:buChar char="●"/>
            </a:pPr>
            <a:r>
              <a:rPr lang="en-GB"/>
              <a:t>Ability to favorite bars for quick access</a:t>
            </a:r>
            <a:endParaRPr/>
          </a:p>
          <a:p>
            <a:pPr indent="-311150" lvl="0" marL="457200" rtl="0" algn="l">
              <a:lnSpc>
                <a:spcPct val="115000"/>
              </a:lnSpc>
              <a:spcBef>
                <a:spcPts val="0"/>
              </a:spcBef>
              <a:spcAft>
                <a:spcPts val="0"/>
              </a:spcAft>
              <a:buSzPts val="1300"/>
              <a:buChar char="●"/>
            </a:pPr>
            <a:r>
              <a:rPr lang="en-GB"/>
              <a:t>Add a review in less than 30 seconds with wait time, cover price, and quick options for live status</a:t>
            </a:r>
            <a:endParaRPr/>
          </a:p>
          <a:p>
            <a:pPr indent="-311150" lvl="0" marL="457200" rtl="0" algn="l">
              <a:lnSpc>
                <a:spcPct val="115000"/>
              </a:lnSpc>
              <a:spcBef>
                <a:spcPts val="0"/>
              </a:spcBef>
              <a:spcAft>
                <a:spcPts val="0"/>
              </a:spcAft>
              <a:buSzPts val="1300"/>
              <a:buChar char="●"/>
            </a:pPr>
            <a:r>
              <a:rPr lang="en-GB"/>
              <a:t>Complete visual and feature overhaul of previous app, from the ground up</a:t>
            </a:r>
            <a:endParaRPr/>
          </a:p>
        </p:txBody>
      </p:sp>
      <p:pic>
        <p:nvPicPr>
          <p:cNvPr id="252" name="Google Shape;252;p20"/>
          <p:cNvPicPr preferRelativeResize="0"/>
          <p:nvPr/>
        </p:nvPicPr>
        <p:blipFill rotWithShape="1">
          <a:blip r:embed="rId3">
            <a:alphaModFix/>
          </a:blip>
          <a:srcRect b="0" l="0" r="0" t="0"/>
          <a:stretch/>
        </p:blipFill>
        <p:spPr>
          <a:xfrm>
            <a:off x="6818175" y="968800"/>
            <a:ext cx="1772288" cy="36213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Google Shape;257;p21"/>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Core Features for Businesses</a:t>
            </a:r>
            <a:endParaRPr/>
          </a:p>
        </p:txBody>
      </p:sp>
      <p:sp>
        <p:nvSpPr>
          <p:cNvPr id="258" name="Google Shape;258;p21"/>
          <p:cNvSpPr txBox="1"/>
          <p:nvPr>
            <p:ph idx="1" type="body"/>
          </p:nvPr>
        </p:nvSpPr>
        <p:spPr>
          <a:xfrm>
            <a:off x="1247000" y="1116150"/>
            <a:ext cx="7038900" cy="29112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Char char="●"/>
            </a:pPr>
            <a:r>
              <a:rPr lang="en-GB"/>
              <a:t>One of the major points of difference from the previous app design</a:t>
            </a:r>
            <a:endParaRPr/>
          </a:p>
          <a:p>
            <a:pPr indent="-298450" lvl="1" marL="914400" rtl="0" algn="l">
              <a:lnSpc>
                <a:spcPct val="115000"/>
              </a:lnSpc>
              <a:spcBef>
                <a:spcPts val="0"/>
              </a:spcBef>
              <a:spcAft>
                <a:spcPts val="0"/>
              </a:spcAft>
              <a:buSzPts val="1100"/>
              <a:buChar char="○"/>
            </a:pPr>
            <a:r>
              <a:rPr lang="en-GB"/>
              <a:t>Will require a database</a:t>
            </a:r>
            <a:endParaRPr/>
          </a:p>
          <a:p>
            <a:pPr indent="-311150" lvl="0" marL="457200" rtl="0" algn="l">
              <a:lnSpc>
                <a:spcPct val="115000"/>
              </a:lnSpc>
              <a:spcBef>
                <a:spcPts val="0"/>
              </a:spcBef>
              <a:spcAft>
                <a:spcPts val="0"/>
              </a:spcAft>
              <a:buSzPts val="1300"/>
              <a:buChar char="●"/>
            </a:pPr>
            <a:r>
              <a:rPr lang="en-GB"/>
              <a:t>Separate Business login</a:t>
            </a:r>
            <a:endParaRPr/>
          </a:p>
          <a:p>
            <a:pPr indent="-311150" lvl="0" marL="457200" rtl="0" algn="l">
              <a:lnSpc>
                <a:spcPct val="115000"/>
              </a:lnSpc>
              <a:spcBef>
                <a:spcPts val="0"/>
              </a:spcBef>
              <a:spcAft>
                <a:spcPts val="0"/>
              </a:spcAft>
              <a:buSzPts val="1300"/>
              <a:buChar char="●"/>
            </a:pPr>
            <a:r>
              <a:rPr lang="en-GB"/>
              <a:t>Ability to add and update everything about the way their bar is perceived </a:t>
            </a:r>
            <a:endParaRPr/>
          </a:p>
          <a:p>
            <a:pPr indent="-298450" lvl="1" marL="914400" rtl="0" algn="l">
              <a:lnSpc>
                <a:spcPct val="115000"/>
              </a:lnSpc>
              <a:spcBef>
                <a:spcPts val="0"/>
              </a:spcBef>
              <a:spcAft>
                <a:spcPts val="0"/>
              </a:spcAft>
              <a:buSzPts val="1100"/>
              <a:buChar char="○"/>
            </a:pPr>
            <a:r>
              <a:rPr lang="en-GB"/>
              <a:t>Description</a:t>
            </a:r>
            <a:endParaRPr/>
          </a:p>
          <a:p>
            <a:pPr indent="-298450" lvl="1" marL="914400" rtl="0" algn="l">
              <a:lnSpc>
                <a:spcPct val="115000"/>
              </a:lnSpc>
              <a:spcBef>
                <a:spcPts val="0"/>
              </a:spcBef>
              <a:spcAft>
                <a:spcPts val="0"/>
              </a:spcAft>
              <a:buSzPts val="1100"/>
              <a:buChar char="○"/>
            </a:pPr>
            <a:r>
              <a:rPr lang="en-GB"/>
              <a:t>Menu</a:t>
            </a:r>
            <a:endParaRPr/>
          </a:p>
          <a:p>
            <a:pPr indent="-298450" lvl="1" marL="914400" rtl="0" algn="l">
              <a:lnSpc>
                <a:spcPct val="115000"/>
              </a:lnSpc>
              <a:spcBef>
                <a:spcPts val="0"/>
              </a:spcBef>
              <a:spcAft>
                <a:spcPts val="0"/>
              </a:spcAft>
              <a:buSzPts val="1100"/>
              <a:buChar char="○"/>
            </a:pPr>
            <a:r>
              <a:rPr lang="en-GB"/>
              <a:t>Images</a:t>
            </a:r>
            <a:endParaRPr/>
          </a:p>
          <a:p>
            <a:pPr indent="-298450" lvl="1" marL="914400" rtl="0" algn="l">
              <a:lnSpc>
                <a:spcPct val="115000"/>
              </a:lnSpc>
              <a:spcBef>
                <a:spcPts val="0"/>
              </a:spcBef>
              <a:spcAft>
                <a:spcPts val="0"/>
              </a:spcAft>
              <a:buSzPts val="1100"/>
              <a:buChar char="○"/>
            </a:pPr>
            <a:r>
              <a:rPr lang="en-GB"/>
              <a:t>Daily/Weekly deals</a:t>
            </a:r>
            <a:endParaRPr/>
          </a:p>
          <a:p>
            <a:pPr indent="-298450" lvl="1" marL="914400" rtl="0" algn="l">
              <a:lnSpc>
                <a:spcPct val="115000"/>
              </a:lnSpc>
              <a:spcBef>
                <a:spcPts val="0"/>
              </a:spcBef>
              <a:spcAft>
                <a:spcPts val="0"/>
              </a:spcAft>
              <a:buSzPts val="1100"/>
              <a:buChar char="○"/>
            </a:pPr>
            <a:r>
              <a:rPr lang="en-GB"/>
              <a:t>Updates that customers can read</a:t>
            </a:r>
            <a:endParaRPr/>
          </a:p>
          <a:p>
            <a:pPr indent="-298450" lvl="1" marL="914400" rtl="0" algn="l">
              <a:lnSpc>
                <a:spcPct val="115000"/>
              </a:lnSpc>
              <a:spcBef>
                <a:spcPts val="0"/>
              </a:spcBef>
              <a:spcAft>
                <a:spcPts val="0"/>
              </a:spcAft>
              <a:buSzPts val="1100"/>
              <a:buChar char="○"/>
            </a:pPr>
            <a:r>
              <a:rPr lang="en-GB"/>
              <a:t>Up-to-date contact information and location</a:t>
            </a:r>
            <a:endParaRPr/>
          </a:p>
          <a:p>
            <a:pPr indent="-311150" lvl="0" marL="457200" rtl="0" algn="l">
              <a:lnSpc>
                <a:spcPct val="115000"/>
              </a:lnSpc>
              <a:spcBef>
                <a:spcPts val="0"/>
              </a:spcBef>
              <a:spcAft>
                <a:spcPts val="0"/>
              </a:spcAft>
              <a:buSzPts val="1300"/>
              <a:buChar char="●"/>
            </a:pPr>
            <a:r>
              <a:rPr lang="en-GB"/>
              <a:t>Links to social media and websites</a:t>
            </a:r>
            <a:endParaRPr/>
          </a:p>
          <a:p>
            <a:pPr indent="-311150" lvl="0" marL="457200" rtl="0" algn="l">
              <a:lnSpc>
                <a:spcPct val="115000"/>
              </a:lnSpc>
              <a:spcBef>
                <a:spcPts val="0"/>
              </a:spcBef>
              <a:spcAft>
                <a:spcPts val="0"/>
              </a:spcAft>
              <a:buSzPts val="1300"/>
              <a:buChar char="●"/>
            </a:pPr>
            <a:r>
              <a:rPr lang="en-GB"/>
              <a:t>Creating a direct line of communication to minimize the need for customers to get updates through platforms like Twitter</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22"/>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Technology</a:t>
            </a:r>
            <a:endParaRPr/>
          </a:p>
        </p:txBody>
      </p:sp>
      <p:sp>
        <p:nvSpPr>
          <p:cNvPr id="264" name="Google Shape;264;p22"/>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GB" sz="1800"/>
              <a:t>Database to store bar and user information</a:t>
            </a:r>
            <a:endParaRPr sz="1800"/>
          </a:p>
          <a:p>
            <a:pPr indent="-317500" lvl="1" marL="914400" rtl="0" algn="l">
              <a:lnSpc>
                <a:spcPct val="115000"/>
              </a:lnSpc>
              <a:spcBef>
                <a:spcPts val="0"/>
              </a:spcBef>
              <a:spcAft>
                <a:spcPts val="0"/>
              </a:spcAft>
              <a:buSzPts val="1400"/>
              <a:buChar char="○"/>
            </a:pPr>
            <a:r>
              <a:rPr lang="en-GB" sz="1400"/>
              <a:t>Firebase</a:t>
            </a:r>
            <a:endParaRPr sz="1400"/>
          </a:p>
          <a:p>
            <a:pPr indent="-317500" lvl="1" marL="914400" rtl="0" algn="l">
              <a:lnSpc>
                <a:spcPct val="115000"/>
              </a:lnSpc>
              <a:spcBef>
                <a:spcPts val="0"/>
              </a:spcBef>
              <a:spcAft>
                <a:spcPts val="0"/>
              </a:spcAft>
              <a:buSzPts val="1400"/>
              <a:buChar char="○"/>
            </a:pPr>
            <a:r>
              <a:rPr lang="en-GB" sz="1400"/>
              <a:t>Amazon Web Services</a:t>
            </a:r>
            <a:endParaRPr sz="1400"/>
          </a:p>
          <a:p>
            <a:pPr indent="-342900" lvl="0" marL="457200" rtl="0" algn="l">
              <a:lnSpc>
                <a:spcPct val="115000"/>
              </a:lnSpc>
              <a:spcBef>
                <a:spcPts val="0"/>
              </a:spcBef>
              <a:spcAft>
                <a:spcPts val="0"/>
              </a:spcAft>
              <a:buSzPts val="1800"/>
              <a:buChar char="●"/>
            </a:pPr>
            <a:r>
              <a:rPr lang="en-GB" sz="1800"/>
              <a:t>Different APIs including Facebook and Google Maps</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Google Shape;269;p23"/>
          <p:cNvSpPr txBox="1"/>
          <p:nvPr>
            <p:ph type="title"/>
          </p:nvPr>
        </p:nvSpPr>
        <p:spPr>
          <a:xfrm>
            <a:off x="1297500" y="393750"/>
            <a:ext cx="7038900" cy="54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Related Apps</a:t>
            </a:r>
            <a:endParaRPr/>
          </a:p>
        </p:txBody>
      </p:sp>
      <p:sp>
        <p:nvSpPr>
          <p:cNvPr id="270" name="Google Shape;270;p23"/>
          <p:cNvSpPr txBox="1"/>
          <p:nvPr/>
        </p:nvSpPr>
        <p:spPr>
          <a:xfrm>
            <a:off x="975150" y="1101519"/>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01</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FFFFFF"/>
              </a:solidFill>
              <a:latin typeface="Arial"/>
              <a:ea typeface="Arial"/>
              <a:cs typeface="Arial"/>
              <a:sym typeface="Arial"/>
            </a:endParaRPr>
          </a:p>
        </p:txBody>
      </p:sp>
      <p:sp>
        <p:nvSpPr>
          <p:cNvPr id="271" name="Google Shape;271;p23"/>
          <p:cNvSpPr txBox="1"/>
          <p:nvPr>
            <p:ph idx="1" type="body"/>
          </p:nvPr>
        </p:nvSpPr>
        <p:spPr>
          <a:xfrm>
            <a:off x="1414475" y="1101513"/>
            <a:ext cx="5784000" cy="80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b="1" lang="en-GB" u="sng">
                <a:solidFill>
                  <a:srgbClr val="FFFFFF"/>
                </a:solidFill>
              </a:rPr>
              <a:t>Krowded:</a:t>
            </a:r>
            <a:r>
              <a:rPr lang="en-GB">
                <a:solidFill>
                  <a:srgbClr val="FFFFFF"/>
                </a:solidFill>
              </a:rPr>
              <a:t> This was an app created by students in 495 last spring. This app is the close to similarity  but also differs heavily in complexity an overall premise  in accordance to our app.  This app can best be described as googling “bars near me” and filling out a survey when you leave that is akin to a SOI. </a:t>
            </a:r>
            <a:endParaRPr>
              <a:solidFill>
                <a:srgbClr val="FFFFFF"/>
              </a:solidFill>
            </a:endParaRPr>
          </a:p>
        </p:txBody>
      </p:sp>
      <p:sp>
        <p:nvSpPr>
          <p:cNvPr id="272" name="Google Shape;272;p23"/>
          <p:cNvSpPr txBox="1"/>
          <p:nvPr/>
        </p:nvSpPr>
        <p:spPr>
          <a:xfrm>
            <a:off x="900450" y="2167356"/>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02</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FFFFFF"/>
              </a:solidFill>
              <a:latin typeface="Arial"/>
              <a:ea typeface="Arial"/>
              <a:cs typeface="Arial"/>
              <a:sym typeface="Arial"/>
            </a:endParaRPr>
          </a:p>
        </p:txBody>
      </p:sp>
      <p:sp>
        <p:nvSpPr>
          <p:cNvPr id="273" name="Google Shape;273;p23"/>
          <p:cNvSpPr txBox="1"/>
          <p:nvPr>
            <p:ph idx="1" type="body"/>
          </p:nvPr>
        </p:nvSpPr>
        <p:spPr>
          <a:xfrm>
            <a:off x="1414475" y="2075688"/>
            <a:ext cx="5877300" cy="80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b="1" lang="en-GB" u="sng">
                <a:solidFill>
                  <a:srgbClr val="FFFFFF"/>
                </a:solidFill>
              </a:rPr>
              <a:t>Cheers - Bar Finder: </a:t>
            </a:r>
            <a:r>
              <a:rPr lang="en-GB">
                <a:solidFill>
                  <a:srgbClr val="FFFFFF"/>
                </a:solidFill>
              </a:rPr>
              <a:t>This app allows users to search for bars nearest to you but has a slow search time and buggy map.  The reviews and information on the bar are all pulled from a google search and are often times basic or incomplete. There is no in app sharing or viewing of others favorites. This apps user interaction can be summed up as googling “cool bars” and copying the address and texting it to your friends.</a:t>
            </a:r>
            <a:endParaRPr>
              <a:solidFill>
                <a:srgbClr val="FFFFFF"/>
              </a:solidFill>
            </a:endParaRPr>
          </a:p>
        </p:txBody>
      </p:sp>
      <p:sp>
        <p:nvSpPr>
          <p:cNvPr id="274" name="Google Shape;274;p23"/>
          <p:cNvSpPr txBox="1"/>
          <p:nvPr/>
        </p:nvSpPr>
        <p:spPr>
          <a:xfrm>
            <a:off x="900450" y="3598444"/>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03</a:t>
            </a:r>
            <a:endParaRPr b="0" i="0" sz="1300" u="none" cap="none" strike="noStrike">
              <a:solidFill>
                <a:srgbClr val="FFFFFF"/>
              </a:solidFill>
              <a:latin typeface="Arial"/>
              <a:ea typeface="Arial"/>
              <a:cs typeface="Arial"/>
              <a:sym typeface="Arial"/>
            </a:endParaRPr>
          </a:p>
        </p:txBody>
      </p:sp>
      <p:sp>
        <p:nvSpPr>
          <p:cNvPr id="275" name="Google Shape;275;p23"/>
          <p:cNvSpPr txBox="1"/>
          <p:nvPr>
            <p:ph idx="1" type="body"/>
          </p:nvPr>
        </p:nvSpPr>
        <p:spPr>
          <a:xfrm>
            <a:off x="1414475" y="3598438"/>
            <a:ext cx="5877300" cy="80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b="1" lang="en-GB" u="sng">
                <a:solidFill>
                  <a:srgbClr val="FFFFFF"/>
                </a:solidFill>
              </a:rPr>
              <a:t>Drink Adviser Nightlife Guide:</a:t>
            </a:r>
            <a:r>
              <a:rPr lang="en-GB" u="sng">
                <a:solidFill>
                  <a:srgbClr val="FFFFFF"/>
                </a:solidFill>
              </a:rPr>
              <a:t> </a:t>
            </a:r>
            <a:r>
              <a:rPr lang="en-GB">
                <a:solidFill>
                  <a:srgbClr val="FFFFFF"/>
                </a:solidFill>
              </a:rPr>
              <a:t>This app is a bar and nightclub app that provides locations of nearest venues, reviews, and drink guides for preparing one's own drinks. Sounds great but the app itself is broken and has been for almost a full year. </a:t>
            </a:r>
            <a:endParaRPr>
              <a:solidFill>
                <a:srgbClr val="FFFFFF"/>
              </a:solidFill>
            </a:endParaRPr>
          </a:p>
        </p:txBody>
      </p:sp>
      <p:sp>
        <p:nvSpPr>
          <p:cNvPr id="276" name="Google Shape;276;p23"/>
          <p:cNvSpPr txBox="1"/>
          <p:nvPr/>
        </p:nvSpPr>
        <p:spPr>
          <a:xfrm>
            <a:off x="7291775" y="1191650"/>
            <a:ext cx="1743000" cy="3039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While these apps are great, they lack fluidity. Our app is designed to provide a seamless yet interactive experience in real time for not only users but for the businesses as well.  </a:t>
            </a:r>
            <a:endParaRPr b="0" i="0" sz="1400" u="none" cap="none" strike="noStrike">
              <a:solidFill>
                <a:srgbClr val="FFFFFF"/>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0" name="Shape 280"/>
        <p:cNvGrpSpPr/>
        <p:nvPr/>
      </p:nvGrpSpPr>
      <p:grpSpPr>
        <a:xfrm>
          <a:off x="0" y="0"/>
          <a:ext cx="0" cy="0"/>
          <a:chOff x="0" y="0"/>
          <a:chExt cx="0" cy="0"/>
        </a:xfrm>
      </p:grpSpPr>
      <p:sp>
        <p:nvSpPr>
          <p:cNvPr id="281" name="Google Shape;281;p24"/>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Possible Challenges or Obstacles</a:t>
            </a:r>
            <a:endParaRPr/>
          </a:p>
        </p:txBody>
      </p:sp>
      <p:sp>
        <p:nvSpPr>
          <p:cNvPr id="282" name="Google Shape;282;p24"/>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GB" sz="1800"/>
              <a:t>Encouraging bar owners and employees to update data</a:t>
            </a:r>
            <a:endParaRPr sz="1800"/>
          </a:p>
          <a:p>
            <a:pPr indent="-342900" lvl="0" marL="457200" rtl="0" algn="l">
              <a:lnSpc>
                <a:spcPct val="115000"/>
              </a:lnSpc>
              <a:spcBef>
                <a:spcPts val="0"/>
              </a:spcBef>
              <a:spcAft>
                <a:spcPts val="0"/>
              </a:spcAft>
              <a:buSzPts val="1800"/>
              <a:buChar char="●"/>
            </a:pPr>
            <a:r>
              <a:rPr lang="en-GB" sz="1800"/>
              <a:t>Finding useful and helpful data for users</a:t>
            </a:r>
            <a:endParaRPr sz="1800"/>
          </a:p>
          <a:p>
            <a:pPr indent="-342900" lvl="0" marL="457200" rtl="0" algn="l">
              <a:lnSpc>
                <a:spcPct val="115000"/>
              </a:lnSpc>
              <a:spcBef>
                <a:spcPts val="0"/>
              </a:spcBef>
              <a:spcAft>
                <a:spcPts val="0"/>
              </a:spcAft>
              <a:buSzPts val="1800"/>
              <a:buChar char="●"/>
            </a:pPr>
            <a:r>
              <a:rPr lang="en-GB" sz="1800"/>
              <a:t>Reliable user reviews and participation</a:t>
            </a:r>
            <a:endParaRPr sz="1800"/>
          </a:p>
          <a:p>
            <a:pPr indent="-342900" lvl="0" marL="457200" rtl="0" algn="l">
              <a:lnSpc>
                <a:spcPct val="115000"/>
              </a:lnSpc>
              <a:spcBef>
                <a:spcPts val="0"/>
              </a:spcBef>
              <a:spcAft>
                <a:spcPts val="0"/>
              </a:spcAft>
              <a:buSzPts val="1800"/>
              <a:buChar char="●"/>
            </a:pPr>
            <a:r>
              <a:rPr lang="en-GB" sz="1800"/>
              <a:t>Making user reviews seamless and “real-time”</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